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2794C-2F53-4897-A425-44661AD18F8D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DEAD1-9D8A-4E0A-A3C2-D2D0EE941F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64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C916F8-E488-4CEF-940C-00C50E482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44F4F0-EB75-41B1-9970-ED2AFD42B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C63CC8-8D8F-4F2E-A10D-939E5DD8A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0C40-E0B7-4E92-A1AB-A0D7EB208A73}" type="datetime1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C6D4F3-4167-46BE-AC28-24F77E4F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A6CDF3-14F6-4BBF-A111-0C8A5AA4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290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43811-63C0-4B69-AE1D-E45037F8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6BD613-D919-4C7D-BCFF-4AC728F08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A73A60-BF29-44D4-86BE-8DC647B04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7EACF-F177-4DBE-B8F4-8D00E4B51836}" type="datetime1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39255A-C302-4A12-B64E-9429D4B5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B612C4-C3B1-4E9A-AC62-75E3BD439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02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AC325-9B12-49A0-8F23-310137BEC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90AF19-C25F-4E77-B16A-EDD45B4BB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AAB440-5D03-442A-80C3-C8EFBA28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07230-3A02-419D-8EE3-42FCE1D7F5C4}" type="datetime1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7A62CD-39CC-49E8-BC0B-948CEE0AF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7A384C-91CF-424F-9001-78FCF353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85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6D3846-95C7-4B5C-9F01-8F8736B2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5FB81B-2BD2-4D93-B972-F7B390F35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BE7B3E-B7F1-4F09-B6B7-EFA96FB49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C49BBD-1BBD-40B8-A269-59993916F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667D1-64AC-4439-99A5-AE935A036C1E}" type="datetime1">
              <a:rPr lang="fr-FR" smtClean="0"/>
              <a:t>05/12/2018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DFBE5C-9ADB-42C7-A6A6-BEBE30EA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E23AC3-7590-4A24-9B97-7321981A7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C44F-A001-4A97-ABA7-C4F13B684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E92098-8B0A-47EB-BA78-B267109EE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E7A6023-793B-4455-B3E6-5C1404F5E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BE0C4D-B32E-4068-A074-4CE734257E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BF8F092-35F0-4210-B3D9-AA85E27E41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CFA2CE-BB69-4972-B835-791B13DC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09FA-D870-4BB7-9036-C8BCACB70978}" type="datetime1">
              <a:rPr lang="fr-FR" smtClean="0"/>
              <a:t>05/12/2018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0E319A4-41C6-4C84-924A-B8243705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F62CED2-D039-4F5E-B6E0-8CD15BDF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944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7E9FE-B67A-44DF-B21E-E23D07227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837A28-0838-4909-8A46-912F864B7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5977B-4E11-440B-9801-1E882240DBE4}" type="datetime1">
              <a:rPr lang="fr-FR" smtClean="0"/>
              <a:t>05/12/2018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660ADC-FC3F-49FF-AD42-24161B4FA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9A36146-54DB-4B24-A10C-7FE154F7C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90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178C1F-B41B-4D9F-9FB8-709A19261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C0BB-0BA9-4D91-A095-24348BD0C3F6}" type="datetime1">
              <a:rPr lang="fr-FR" smtClean="0"/>
              <a:t>05/12/2018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46EC59-6254-42E1-AA15-0B88C741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E39EFA-EB5D-40B5-9A61-1644DE33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07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47D271-0A0F-4D19-8430-A6D47573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D5CCA1-906F-4046-B586-044766DB5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1E3F38-1EAB-4F5F-B9A1-990232FB0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2A0A8B-3882-4A7B-8897-D86C7029B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98B30-588A-432F-8A1F-8E0097EC8501}" type="datetime1">
              <a:rPr lang="fr-FR" smtClean="0"/>
              <a:t>05/12/2018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35FC69-AF88-4694-A3FA-74545DF1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F7D436-8C7B-4717-894C-96176B9F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8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A2AFB-7CAA-463F-A0EA-7C523E0C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B53DACF-1BD7-4AD1-84C5-601E2DC24C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22D164-AB44-49C1-ABE9-E314FE391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CA20E-1A9D-4723-82DD-64A955AFF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4A9E-380E-49F0-AF1A-213C5058E9BB}" type="datetime1">
              <a:rPr lang="fr-FR" smtClean="0"/>
              <a:t>05/12/2018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A70A4C-79D3-4AD2-A122-1DD306D4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328367-8499-44BA-AC7A-BF0AE3C3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88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70654D-D7B4-43E2-873C-E2E953F10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307EC9-CA4D-4901-9156-B1BE34CE7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23E1C0-3816-482C-B115-3E96FD67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4814-E4FF-4EA4-93F1-B71E2BA6170F}" type="datetime1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C3E638-5624-4BD4-9247-1DE00777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E327BF-487E-443B-8D1D-9A8E4654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8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ACF40F4-ABB6-42C3-A89B-1D32666B4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BFB178-8D87-4573-A610-CA2CD332A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F1ABF3-B4D0-44BA-8CD8-1422D838D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F6C7-C36B-426A-A015-9A47A26FD015}" type="datetime1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4CDDF2-D1F4-4D55-BCAE-F1F6297A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www.mavietrepidantedemaman.com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DE53ED-ED9C-480F-96F5-D1FB1BF5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66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6FCA42-95D1-4228-B66C-92A5F11FA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A2F286-6756-4FE2-A923-FDE61C312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192D8C-B3D0-464A-8404-884982CEF4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06F41-A2BC-41DE-9381-305D0608387D}" type="datetime1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8302D9-2F1D-41B4-8701-15674DB66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www.mavietrepidantedemaman.com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00FB3A-5714-483D-B1E8-A2F8A6086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47FEB-7ECC-44DF-AF07-9C124C54EF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75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hyperlink" Target="https://pixabay.com/en/croissant-food-french-bread-294253/" TargetMode="External"/><Relationship Id="rId3" Type="http://schemas.openxmlformats.org/officeDocument/2006/relationships/hyperlink" Target="https://pixabay.com/fr/oeuf-ovale-alimentaire-tour-157224/" TargetMode="External"/><Relationship Id="rId7" Type="http://schemas.openxmlformats.org/officeDocument/2006/relationships/hyperlink" Target="https://pixabay.com/fr/salade-alimentaire-l%C3%A9gumes-laitue-307251/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hyperlink" Target="https://fr.dreamstime.com/illustration-stock-ic-ne-saine-de-march%C3%A9-d-aliment-biologique-de-nourriture-de-champignon-dessin-de-vecteur-image76896769" TargetMode="External"/><Relationship Id="rId5" Type="http://schemas.openxmlformats.org/officeDocument/2006/relationships/hyperlink" Target="https://pixabay.com/fr/pot-nutella-p%C3%A2te-%C3%A0-tartiner-1149953/" TargetMode="External"/><Relationship Id="rId15" Type="http://schemas.openxmlformats.org/officeDocument/2006/relationships/hyperlink" Target="https://openclipart.org/detail/177253/count-on-fingers" TargetMode="External"/><Relationship Id="rId10" Type="http://schemas.openxmlformats.org/officeDocument/2006/relationships/image" Target="../media/image5.jpg"/><Relationship Id="rId4" Type="http://schemas.openxmlformats.org/officeDocument/2006/relationships/image" Target="../media/image2.png"/><Relationship Id="rId9" Type="http://schemas.openxmlformats.org/officeDocument/2006/relationships/hyperlink" Target="https://gartic.com.br/maxixe/desenho-jogo/1252353716" TargetMode="Externa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karotte-gem%C3%BCse-pflegen-2985399/" TargetMode="External"/><Relationship Id="rId13" Type="http://schemas.openxmlformats.org/officeDocument/2006/relationships/image" Target="../media/image13.png"/><Relationship Id="rId3" Type="http://schemas.openxmlformats.org/officeDocument/2006/relationships/hyperlink" Target="https://openclipart.org/detail/177253/count-on-fingers" TargetMode="External"/><Relationship Id="rId7" Type="http://schemas.openxmlformats.org/officeDocument/2006/relationships/image" Target="../media/image10.png"/><Relationship Id="rId12" Type="http://schemas.openxmlformats.org/officeDocument/2006/relationships/hyperlink" Target="https://pixabay.com/en/bell-pepper-capsicum-food-greens-1298732/" TargetMode="External"/><Relationship Id="rId2" Type="http://schemas.openxmlformats.org/officeDocument/2006/relationships/image" Target="../media/image7.png"/><Relationship Id="rId16" Type="http://schemas.openxmlformats.org/officeDocument/2006/relationships/hyperlink" Target="http://www.api-colomiers.com/heleneboucher/?p=1776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en/pear-fruit-plant-food-fresh-40033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jpg"/><Relationship Id="rId10" Type="http://schemas.openxmlformats.org/officeDocument/2006/relationships/hyperlink" Target="https://pixabay.com/fr/mandarine-orange-agrumes-fruits-151616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14" Type="http://schemas.openxmlformats.org/officeDocument/2006/relationships/hyperlink" Target="https://openclipart.org/detail/193718/milk-carton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Pomme.svg" TargetMode="External"/><Relationship Id="rId13" Type="http://schemas.openxmlformats.org/officeDocument/2006/relationships/image" Target="../media/image19.png"/><Relationship Id="rId3" Type="http://schemas.openxmlformats.org/officeDocument/2006/relationships/hyperlink" Target="http://pixabay.com/fr/pizza-alimentaire-tranche-fromage-23477/" TargetMode="External"/><Relationship Id="rId7" Type="http://schemas.openxmlformats.org/officeDocument/2006/relationships/image" Target="../media/image16.png"/><Relationship Id="rId12" Type="http://schemas.openxmlformats.org/officeDocument/2006/relationships/hyperlink" Target="https://pixabay.com/fr/orange-jus-de-fruits-1177331/" TargetMode="External"/><Relationship Id="rId2" Type="http://schemas.openxmlformats.org/officeDocument/2006/relationships/image" Target="../media/image15.png"/><Relationship Id="rId16" Type="http://schemas.openxmlformats.org/officeDocument/2006/relationships/hyperlink" Target="http://www.francoismaret.ch/dotclear/index.php?2010/12/12/685-pate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8.png"/><Relationship Id="rId5" Type="http://schemas.openxmlformats.org/officeDocument/2006/relationships/hyperlink" Target="https://openclipart.org/detail/177253/count-on-fingers" TargetMode="External"/><Relationship Id="rId15" Type="http://schemas.openxmlformats.org/officeDocument/2006/relationships/image" Target="../media/image20.jpg"/><Relationship Id="rId10" Type="http://schemas.openxmlformats.org/officeDocument/2006/relationships/hyperlink" Target="https://pixabay.com/de/baguette-franz%C3%B6sisch-brot-37442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7.png"/><Relationship Id="rId14" Type="http://schemas.openxmlformats.org/officeDocument/2006/relationships/hyperlink" Target="https://pixabay.com/en/waffle-belgian-breakfast-food-meal-57688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14C1F39-31C4-4C93-AA5B-9C2F984D2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363015"/>
              </p:ext>
            </p:extLst>
          </p:nvPr>
        </p:nvGraphicFramePr>
        <p:xfrm>
          <a:off x="2032000" y="503582"/>
          <a:ext cx="8128000" cy="6056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0478787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89005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757486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5500204"/>
                    </a:ext>
                  </a:extLst>
                </a:gridCol>
              </a:tblGrid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659610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851274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101041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14096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423765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312"/>
                  </a:ext>
                </a:extLst>
              </a:tr>
            </a:tbl>
          </a:graphicData>
        </a:graphic>
      </p:graphicFrame>
      <p:pic>
        <p:nvPicPr>
          <p:cNvPr id="6" name="Image 5" descr="Une image contenant objet&#10;&#10;Description générée automatiquement">
            <a:extLst>
              <a:ext uri="{FF2B5EF4-FFF2-40B4-BE49-F238E27FC236}">
                <a16:creationId xmlns:a16="http://schemas.microsoft.com/office/drawing/2014/main" id="{D3394DD8-4CD2-469F-836E-8F039CB6F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68299" y="5610876"/>
            <a:ext cx="664265" cy="948950"/>
          </a:xfrm>
          <a:prstGeom prst="rect">
            <a:avLst/>
          </a:prstGeom>
        </p:spPr>
      </p:pic>
      <p:pic>
        <p:nvPicPr>
          <p:cNvPr id="8" name="Image 7" descr="Une image contenant tasse&#10;&#10;Description générée automatiquement">
            <a:extLst>
              <a:ext uri="{FF2B5EF4-FFF2-40B4-BE49-F238E27FC236}">
                <a16:creationId xmlns:a16="http://schemas.microsoft.com/office/drawing/2014/main" id="{86B28BC7-3F7C-4332-9958-846A7A17C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51351" y="4647976"/>
            <a:ext cx="698161" cy="796476"/>
          </a:xfrm>
          <a:prstGeom prst="rect">
            <a:avLst/>
          </a:prstGeom>
        </p:spPr>
      </p:pic>
      <p:pic>
        <p:nvPicPr>
          <p:cNvPr id="14" name="Image 13" descr="Une image contenant objet&#10;&#10;Description générée automatiquement">
            <a:extLst>
              <a:ext uri="{FF2B5EF4-FFF2-40B4-BE49-F238E27FC236}">
                <a16:creationId xmlns:a16="http://schemas.microsoft.com/office/drawing/2014/main" id="{EBADFBEE-D201-495B-B752-A5B5D8D32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312532" y="2643934"/>
            <a:ext cx="1575798" cy="7878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9AEEF5-CEAD-4547-88B6-68D6D2F7D88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4026" t="26773" r="27462" b="16706"/>
          <a:stretch/>
        </p:blipFill>
        <p:spPr>
          <a:xfrm>
            <a:off x="4588687" y="3545250"/>
            <a:ext cx="1023488" cy="9363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ED46F2-FBCB-4DC8-BA86-26723A9F0B6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l="14062" t="10295" r="16707" b="17450"/>
          <a:stretch/>
        </p:blipFill>
        <p:spPr>
          <a:xfrm>
            <a:off x="4729370" y="1596335"/>
            <a:ext cx="742122" cy="828166"/>
          </a:xfrm>
          <a:prstGeom prst="rect">
            <a:avLst/>
          </a:prstGeom>
        </p:spPr>
      </p:pic>
      <p:pic>
        <p:nvPicPr>
          <p:cNvPr id="21" name="Image 20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EB3DE1BB-BE06-47C5-BC9A-1858269A23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4658742" y="601743"/>
            <a:ext cx="883379" cy="828167"/>
          </a:xfrm>
          <a:prstGeom prst="rect">
            <a:avLst/>
          </a:prstGeom>
        </p:spPr>
      </p:pic>
      <p:pic>
        <p:nvPicPr>
          <p:cNvPr id="22" name="Image 21" descr="Une image contenant objet&#10;&#10;Description générée automatiquement">
            <a:extLst>
              <a:ext uri="{FF2B5EF4-FFF2-40B4-BE49-F238E27FC236}">
                <a16:creationId xmlns:a16="http://schemas.microsoft.com/office/drawing/2014/main" id="{7983E260-982D-4E7C-AB0F-4BBE9FAC9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74348" y="5610876"/>
            <a:ext cx="664265" cy="948950"/>
          </a:xfrm>
          <a:prstGeom prst="rect">
            <a:avLst/>
          </a:prstGeom>
        </p:spPr>
      </p:pic>
      <p:pic>
        <p:nvPicPr>
          <p:cNvPr id="23" name="Image 22" descr="Une image contenant tasse&#10;&#10;Description générée automatiquement">
            <a:extLst>
              <a:ext uri="{FF2B5EF4-FFF2-40B4-BE49-F238E27FC236}">
                <a16:creationId xmlns:a16="http://schemas.microsoft.com/office/drawing/2014/main" id="{62BC2957-2728-4073-8608-88CEB924A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757400" y="4647976"/>
            <a:ext cx="698161" cy="796476"/>
          </a:xfrm>
          <a:prstGeom prst="rect">
            <a:avLst/>
          </a:prstGeom>
        </p:spPr>
      </p:pic>
      <p:pic>
        <p:nvPicPr>
          <p:cNvPr id="24" name="Image 23" descr="Une image contenant objet&#10;&#10;Description générée automatiquement">
            <a:extLst>
              <a:ext uri="{FF2B5EF4-FFF2-40B4-BE49-F238E27FC236}">
                <a16:creationId xmlns:a16="http://schemas.microsoft.com/office/drawing/2014/main" id="{8C2E5799-E38A-44B4-AEDD-3D8AE54822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18581" y="2643934"/>
            <a:ext cx="1575798" cy="78789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48FE1F8-6548-485B-8D1D-762643E659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4026" t="26773" r="27462" b="16706"/>
          <a:stretch/>
        </p:blipFill>
        <p:spPr>
          <a:xfrm>
            <a:off x="8594736" y="3545250"/>
            <a:ext cx="1023488" cy="93630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3A719AD-85D0-4F03-8A16-1125F81806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l="14062" t="10295" r="16707" b="17450"/>
          <a:stretch/>
        </p:blipFill>
        <p:spPr>
          <a:xfrm>
            <a:off x="8735419" y="1596335"/>
            <a:ext cx="742122" cy="828166"/>
          </a:xfrm>
          <a:prstGeom prst="rect">
            <a:avLst/>
          </a:prstGeom>
        </p:spPr>
      </p:pic>
      <p:pic>
        <p:nvPicPr>
          <p:cNvPr id="27" name="Image 26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D7DC3FFA-7719-439A-8C8A-B8CA49C4E6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8664791" y="601743"/>
            <a:ext cx="883379" cy="828167"/>
          </a:xfrm>
          <a:prstGeom prst="rect">
            <a:avLst/>
          </a:prstGeom>
        </p:spPr>
      </p:pic>
      <p:pic>
        <p:nvPicPr>
          <p:cNvPr id="28" name="Image 27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721C8603-7DD1-400A-90EB-8A219A49312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 r="81256"/>
          <a:stretch/>
        </p:blipFill>
        <p:spPr>
          <a:xfrm flipH="1">
            <a:off x="6737369" y="4481551"/>
            <a:ext cx="707803" cy="962901"/>
          </a:xfrm>
          <a:prstGeom prst="rect">
            <a:avLst/>
          </a:prstGeom>
        </p:spPr>
      </p:pic>
      <p:pic>
        <p:nvPicPr>
          <p:cNvPr id="29" name="Image 28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937F7B99-BDB0-48D7-83CA-7C895BEB956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 l="18539" r="60775"/>
          <a:stretch/>
        </p:blipFill>
        <p:spPr>
          <a:xfrm flipH="1">
            <a:off x="6775300" y="525444"/>
            <a:ext cx="742123" cy="91482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F1AE19B-3466-4214-B084-2A28894D7D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6819264" y="1565800"/>
            <a:ext cx="698159" cy="889235"/>
          </a:xfrm>
          <a:prstGeom prst="rect">
            <a:avLst/>
          </a:prstGeom>
        </p:spPr>
      </p:pic>
      <p:pic>
        <p:nvPicPr>
          <p:cNvPr id="31" name="Image 30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50B1AD79-4EF7-40FD-AE3A-09AB8CC3028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 l="57963" r="21350"/>
          <a:stretch/>
        </p:blipFill>
        <p:spPr>
          <a:xfrm flipH="1">
            <a:off x="6811353" y="3620927"/>
            <a:ext cx="698159" cy="860624"/>
          </a:xfrm>
          <a:prstGeom prst="rect">
            <a:avLst/>
          </a:prstGeom>
        </p:spPr>
      </p:pic>
      <p:pic>
        <p:nvPicPr>
          <p:cNvPr id="32" name="Image 31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7A244B52-341F-4670-8BDB-B549CBA7583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 l="79314"/>
          <a:stretch/>
        </p:blipFill>
        <p:spPr>
          <a:xfrm flipH="1">
            <a:off x="6819264" y="5649094"/>
            <a:ext cx="707803" cy="872513"/>
          </a:xfrm>
          <a:prstGeom prst="rect">
            <a:avLst/>
          </a:prstGeom>
        </p:spPr>
      </p:pic>
      <p:sp>
        <p:nvSpPr>
          <p:cNvPr id="33" name="Espace réservé du pied de page 32">
            <a:extLst>
              <a:ext uri="{FF2B5EF4-FFF2-40B4-BE49-F238E27FC236}">
                <a16:creationId xmlns:a16="http://schemas.microsoft.com/office/drawing/2014/main" id="{F5F91805-F5BD-40AB-8D6A-25D08E13F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5908" y="6502799"/>
            <a:ext cx="4114800" cy="365125"/>
          </a:xfrm>
        </p:spPr>
        <p:txBody>
          <a:bodyPr/>
          <a:lstStyle/>
          <a:p>
            <a:r>
              <a:rPr lang="fr-FR" dirty="0"/>
              <a:t>www.mavietrepidantedemaman.com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327E535-B53E-482C-97CA-A84940DC48C3}"/>
              </a:ext>
            </a:extLst>
          </p:cNvPr>
          <p:cNvGrpSpPr/>
          <p:nvPr/>
        </p:nvGrpSpPr>
        <p:grpSpPr>
          <a:xfrm>
            <a:off x="6265586" y="2540066"/>
            <a:ext cx="1751979" cy="914820"/>
            <a:chOff x="8990214" y="1020270"/>
            <a:chExt cx="1234647" cy="794976"/>
          </a:xfrm>
        </p:grpSpPr>
        <p:pic>
          <p:nvPicPr>
            <p:cNvPr id="35" name="Image 34" descr="Une image contenant gants&#10;&#10;Description générée avec un niveau de confiance très élevé">
              <a:extLst>
                <a:ext uri="{FF2B5EF4-FFF2-40B4-BE49-F238E27FC236}">
                  <a16:creationId xmlns:a16="http://schemas.microsoft.com/office/drawing/2014/main" id="{937FB42E-5151-41FE-B569-D84430483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rcRect r="81256"/>
            <a:stretch/>
          </p:blipFill>
          <p:spPr>
            <a:xfrm flipH="1">
              <a:off x="9682712" y="1020270"/>
              <a:ext cx="542149" cy="794976"/>
            </a:xfrm>
            <a:prstGeom prst="rect">
              <a:avLst/>
            </a:prstGeom>
          </p:spPr>
        </p:pic>
        <p:pic>
          <p:nvPicPr>
            <p:cNvPr id="36" name="Image 35" descr="Une image contenant gants&#10;&#10;Description générée avec un niveau de confiance très élevé">
              <a:extLst>
                <a:ext uri="{FF2B5EF4-FFF2-40B4-BE49-F238E27FC236}">
                  <a16:creationId xmlns:a16="http://schemas.microsoft.com/office/drawing/2014/main" id="{DA5FF606-1618-4E44-8C14-008AAD807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rcRect l="79314"/>
            <a:stretch/>
          </p:blipFill>
          <p:spPr>
            <a:xfrm>
              <a:off x="8990214" y="1077702"/>
              <a:ext cx="598313" cy="737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357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14C1F39-31C4-4C93-AA5B-9C2F984D2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940481"/>
              </p:ext>
            </p:extLst>
          </p:nvPr>
        </p:nvGraphicFramePr>
        <p:xfrm>
          <a:off x="2032000" y="503582"/>
          <a:ext cx="8128000" cy="6056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0478787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89005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757486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5500204"/>
                    </a:ext>
                  </a:extLst>
                </a:gridCol>
              </a:tblGrid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659610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851274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101041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14096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423765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312"/>
                  </a:ext>
                </a:extLst>
              </a:tr>
            </a:tbl>
          </a:graphicData>
        </a:graphic>
      </p:graphicFrame>
      <p:pic>
        <p:nvPicPr>
          <p:cNvPr id="28" name="Image 27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721C8603-7DD1-400A-90EB-8A219A4931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81256"/>
          <a:stretch/>
        </p:blipFill>
        <p:spPr>
          <a:xfrm flipH="1">
            <a:off x="6816980" y="430315"/>
            <a:ext cx="707803" cy="962901"/>
          </a:xfrm>
          <a:prstGeom prst="rect">
            <a:avLst/>
          </a:prstGeom>
        </p:spPr>
      </p:pic>
      <p:pic>
        <p:nvPicPr>
          <p:cNvPr id="29" name="Image 28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937F7B99-BDB0-48D7-83CA-7C895BEB95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539" r="60775"/>
          <a:stretch/>
        </p:blipFill>
        <p:spPr>
          <a:xfrm flipH="1">
            <a:off x="6767643" y="3567759"/>
            <a:ext cx="742123" cy="91482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F1AE19B-3466-4214-B084-2A28894D7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848779" y="1516713"/>
            <a:ext cx="698159" cy="889235"/>
          </a:xfrm>
          <a:prstGeom prst="rect">
            <a:avLst/>
          </a:prstGeom>
        </p:spPr>
      </p:pic>
      <p:pic>
        <p:nvPicPr>
          <p:cNvPr id="31" name="Image 30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50B1AD79-4EF7-40FD-AE3A-09AB8CC302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7963" r="21350"/>
          <a:stretch/>
        </p:blipFill>
        <p:spPr>
          <a:xfrm flipH="1">
            <a:off x="6848779" y="5583191"/>
            <a:ext cx="698159" cy="860624"/>
          </a:xfrm>
          <a:prstGeom prst="rect">
            <a:avLst/>
          </a:prstGeom>
        </p:spPr>
      </p:pic>
      <p:pic>
        <p:nvPicPr>
          <p:cNvPr id="32" name="Image 31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7A244B52-341F-4670-8BDB-B549CBA758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9314"/>
          <a:stretch/>
        </p:blipFill>
        <p:spPr>
          <a:xfrm flipH="1">
            <a:off x="6826799" y="2542697"/>
            <a:ext cx="742121" cy="914817"/>
          </a:xfrm>
          <a:prstGeom prst="rect">
            <a:avLst/>
          </a:prstGeom>
        </p:spPr>
      </p:pic>
      <p:sp>
        <p:nvSpPr>
          <p:cNvPr id="33" name="Espace réservé du pied de page 32">
            <a:extLst>
              <a:ext uri="{FF2B5EF4-FFF2-40B4-BE49-F238E27FC236}">
                <a16:creationId xmlns:a16="http://schemas.microsoft.com/office/drawing/2014/main" id="{F5F91805-F5BD-40AB-8D6A-25D08E13F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5908" y="6502799"/>
            <a:ext cx="4114800" cy="365125"/>
          </a:xfrm>
        </p:spPr>
        <p:txBody>
          <a:bodyPr/>
          <a:lstStyle/>
          <a:p>
            <a:r>
              <a:rPr lang="fr-FR" dirty="0"/>
              <a:t>www.mavietrepidantedemaman.com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327E535-B53E-482C-97CA-A84940DC48C3}"/>
              </a:ext>
            </a:extLst>
          </p:cNvPr>
          <p:cNvGrpSpPr/>
          <p:nvPr/>
        </p:nvGrpSpPr>
        <p:grpSpPr>
          <a:xfrm>
            <a:off x="6321869" y="4500060"/>
            <a:ext cx="1751979" cy="986136"/>
            <a:chOff x="8990214" y="958297"/>
            <a:chExt cx="1234647" cy="856949"/>
          </a:xfrm>
        </p:grpSpPr>
        <p:pic>
          <p:nvPicPr>
            <p:cNvPr id="35" name="Image 34" descr="Une image contenant gants&#10;&#10;Description générée avec un niveau de confiance très élevé">
              <a:extLst>
                <a:ext uri="{FF2B5EF4-FFF2-40B4-BE49-F238E27FC236}">
                  <a16:creationId xmlns:a16="http://schemas.microsoft.com/office/drawing/2014/main" id="{937FB42E-5151-41FE-B569-D84430483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 r="81256"/>
            <a:stretch/>
          </p:blipFill>
          <p:spPr>
            <a:xfrm flipH="1">
              <a:off x="9682712" y="958297"/>
              <a:ext cx="542149" cy="856949"/>
            </a:xfrm>
            <a:prstGeom prst="rect">
              <a:avLst/>
            </a:prstGeom>
          </p:spPr>
        </p:pic>
        <p:pic>
          <p:nvPicPr>
            <p:cNvPr id="36" name="Image 35" descr="Une image contenant gants&#10;&#10;Description générée avec un niveau de confiance très élevé">
              <a:extLst>
                <a:ext uri="{FF2B5EF4-FFF2-40B4-BE49-F238E27FC236}">
                  <a16:creationId xmlns:a16="http://schemas.microsoft.com/office/drawing/2014/main" id="{DA5FF606-1618-4E44-8C14-008AAD807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 l="79314"/>
            <a:stretch/>
          </p:blipFill>
          <p:spPr>
            <a:xfrm>
              <a:off x="8990214" y="1077702"/>
              <a:ext cx="598313" cy="737544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295369C-201E-4CBC-A829-8D5A910E5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891652" y="567231"/>
            <a:ext cx="566242" cy="8992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26BB07-C828-404C-8838-5224798B19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255156" y="1526286"/>
            <a:ext cx="1839234" cy="8487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3C1ED9-B95F-4788-A9AA-0A841383A8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730203" y="4751369"/>
            <a:ext cx="889141" cy="8196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484F52-2235-4D82-AAA7-F522C6401E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833809" y="5630859"/>
            <a:ext cx="681929" cy="84362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ADA1F9-ABA8-4B0A-B48D-33CC6427EA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4724481" y="3417894"/>
            <a:ext cx="900585" cy="1273662"/>
          </a:xfrm>
          <a:prstGeom prst="rect">
            <a:avLst/>
          </a:prstGeom>
        </p:spPr>
      </p:pic>
      <p:pic>
        <p:nvPicPr>
          <p:cNvPr id="38" name="Image 3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79E680E-3D27-4943-973E-E613E90C69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4585463" y="2434829"/>
            <a:ext cx="1178620" cy="92325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7807050-EAEC-4167-9640-0534FBD6B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971016" y="567231"/>
            <a:ext cx="566242" cy="89924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3915F4D-2E24-4F70-8B67-500DBD34E3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334520" y="1526286"/>
            <a:ext cx="1839234" cy="84873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7B0E4D7-FAE5-409A-92FC-CC273DC527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809567" y="4751369"/>
            <a:ext cx="889141" cy="81967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9B8E9687-F99D-4405-B019-DF335FD483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8913173" y="5630859"/>
            <a:ext cx="681929" cy="84362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E4CFD41-5FC5-444B-89AD-936C8CEE2F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8803845" y="3417894"/>
            <a:ext cx="900585" cy="1273662"/>
          </a:xfrm>
          <a:prstGeom prst="rect">
            <a:avLst/>
          </a:prstGeom>
        </p:spPr>
      </p:pic>
      <p:pic>
        <p:nvPicPr>
          <p:cNvPr id="44" name="Image 43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3005740C-0065-43DF-89B4-2936BFC2BB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8664827" y="2434829"/>
            <a:ext cx="1178620" cy="9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2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14C1F39-31C4-4C93-AA5B-9C2F984D2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79619"/>
              </p:ext>
            </p:extLst>
          </p:nvPr>
        </p:nvGraphicFramePr>
        <p:xfrm>
          <a:off x="2032000" y="503582"/>
          <a:ext cx="8128000" cy="6056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0478787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89005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757486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95500204"/>
                    </a:ext>
                  </a:extLst>
                </a:gridCol>
              </a:tblGrid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659610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851274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101041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14096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4237652"/>
                  </a:ext>
                </a:extLst>
              </a:tr>
              <a:tr h="100937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0" algn="ctr" defTabSz="914400" rtl="0" eaLnBrk="1" latinLnBrk="0" hangingPunct="1"/>
                      <a:r>
                        <a:rPr lang="fr-FR" sz="3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312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27755AA8-DC87-4148-8481-485A10165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38928" y="1631025"/>
            <a:ext cx="883379" cy="884607"/>
          </a:xfrm>
          <a:prstGeom prst="rect">
            <a:avLst/>
          </a:prstGeom>
        </p:spPr>
      </p:pic>
      <p:pic>
        <p:nvPicPr>
          <p:cNvPr id="28" name="Image 27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721C8603-7DD1-400A-90EB-8A219A4931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81256"/>
          <a:stretch/>
        </p:blipFill>
        <p:spPr>
          <a:xfrm flipH="1">
            <a:off x="6814441" y="2472893"/>
            <a:ext cx="707803" cy="962901"/>
          </a:xfrm>
          <a:prstGeom prst="rect">
            <a:avLst/>
          </a:prstGeom>
        </p:spPr>
      </p:pic>
      <p:pic>
        <p:nvPicPr>
          <p:cNvPr id="29" name="Image 28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937F7B99-BDB0-48D7-83CA-7C895BEB95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8539" r="60775"/>
          <a:stretch/>
        </p:blipFill>
        <p:spPr>
          <a:xfrm flipH="1">
            <a:off x="6866399" y="5542535"/>
            <a:ext cx="742123" cy="91482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F1AE19B-3466-4214-B084-2A28894D7D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819263" y="604672"/>
            <a:ext cx="698159" cy="889235"/>
          </a:xfrm>
          <a:prstGeom prst="rect">
            <a:avLst/>
          </a:prstGeom>
        </p:spPr>
      </p:pic>
      <p:pic>
        <p:nvPicPr>
          <p:cNvPr id="31" name="Image 30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50B1AD79-4EF7-40FD-AE3A-09AB8CC302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57963" r="21350"/>
          <a:stretch/>
        </p:blipFill>
        <p:spPr>
          <a:xfrm flipH="1">
            <a:off x="6888381" y="3612881"/>
            <a:ext cx="698159" cy="860624"/>
          </a:xfrm>
          <a:prstGeom prst="rect">
            <a:avLst/>
          </a:prstGeom>
        </p:spPr>
      </p:pic>
      <p:pic>
        <p:nvPicPr>
          <p:cNvPr id="32" name="Image 31" descr="Une image contenant gants&#10;&#10;Description générée avec un niveau de confiance très élevé">
            <a:extLst>
              <a:ext uri="{FF2B5EF4-FFF2-40B4-BE49-F238E27FC236}">
                <a16:creationId xmlns:a16="http://schemas.microsoft.com/office/drawing/2014/main" id="{7A244B52-341F-4670-8BDB-B549CBA758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79314"/>
          <a:stretch/>
        </p:blipFill>
        <p:spPr>
          <a:xfrm flipH="1">
            <a:off x="6883559" y="4585015"/>
            <a:ext cx="707803" cy="872513"/>
          </a:xfrm>
          <a:prstGeom prst="rect">
            <a:avLst/>
          </a:prstGeom>
        </p:spPr>
      </p:pic>
      <p:sp>
        <p:nvSpPr>
          <p:cNvPr id="33" name="Espace réservé du pied de page 32">
            <a:extLst>
              <a:ext uri="{FF2B5EF4-FFF2-40B4-BE49-F238E27FC236}">
                <a16:creationId xmlns:a16="http://schemas.microsoft.com/office/drawing/2014/main" id="{F5F91805-F5BD-40AB-8D6A-25D08E13F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5908" y="6502799"/>
            <a:ext cx="4114800" cy="365125"/>
          </a:xfrm>
        </p:spPr>
        <p:txBody>
          <a:bodyPr/>
          <a:lstStyle/>
          <a:p>
            <a:r>
              <a:rPr lang="fr-FR" dirty="0"/>
              <a:t>www.mavietrepidantedemaman.com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327E535-B53E-482C-97CA-A84940DC48C3}"/>
              </a:ext>
            </a:extLst>
          </p:cNvPr>
          <p:cNvGrpSpPr/>
          <p:nvPr/>
        </p:nvGrpSpPr>
        <p:grpSpPr>
          <a:xfrm>
            <a:off x="6292353" y="1525155"/>
            <a:ext cx="1751979" cy="889235"/>
            <a:chOff x="8990214" y="1042503"/>
            <a:chExt cx="1234647" cy="772743"/>
          </a:xfrm>
        </p:grpSpPr>
        <p:pic>
          <p:nvPicPr>
            <p:cNvPr id="35" name="Image 34" descr="Une image contenant gants&#10;&#10;Description générée avec un niveau de confiance très élevé">
              <a:extLst>
                <a:ext uri="{FF2B5EF4-FFF2-40B4-BE49-F238E27FC236}">
                  <a16:creationId xmlns:a16="http://schemas.microsoft.com/office/drawing/2014/main" id="{937FB42E-5151-41FE-B569-D84430483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 r="81256"/>
            <a:stretch/>
          </p:blipFill>
          <p:spPr>
            <a:xfrm flipH="1">
              <a:off x="9682712" y="1042503"/>
              <a:ext cx="542149" cy="772743"/>
            </a:xfrm>
            <a:prstGeom prst="rect">
              <a:avLst/>
            </a:prstGeom>
          </p:spPr>
        </p:pic>
        <p:pic>
          <p:nvPicPr>
            <p:cNvPr id="36" name="Image 35" descr="Une image contenant gants&#10;&#10;Description générée avec un niveau de confiance très élevé">
              <a:extLst>
                <a:ext uri="{FF2B5EF4-FFF2-40B4-BE49-F238E27FC236}">
                  <a16:creationId xmlns:a16="http://schemas.microsoft.com/office/drawing/2014/main" id="{DA5FF606-1618-4E44-8C14-008AAD807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 l="79314"/>
            <a:stretch/>
          </p:blipFill>
          <p:spPr>
            <a:xfrm>
              <a:off x="8990214" y="1077702"/>
              <a:ext cx="598313" cy="737544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0430F67-3A9E-4F60-B580-110953EBAA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655247" y="610950"/>
            <a:ext cx="850740" cy="8507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9431F5-BA78-4C2C-96D2-4B862A277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660715" y="3836314"/>
            <a:ext cx="839805" cy="71052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EC3133-1C7E-4EB0-935C-A67FF1E5C6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879612" y="2684967"/>
            <a:ext cx="402011" cy="98201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A3A5E8-AAD1-4F48-BA29-7072CF0C0D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4574652" y="4716177"/>
            <a:ext cx="1011930" cy="69781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A543044-0A6E-46A0-863D-5DC05A187D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4579753" y="5583321"/>
            <a:ext cx="1001729" cy="93828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61AEB8A-DD7C-47CF-9AC3-1D396D744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04299" y="1631025"/>
            <a:ext cx="883379" cy="88460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328F2713-7090-447A-A22C-EDA38682A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20618" y="610950"/>
            <a:ext cx="850740" cy="85074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1E8B1E4-370A-4349-87A6-E39367568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726086" y="3836314"/>
            <a:ext cx="839805" cy="71052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A2A1148B-9D35-48E1-A8D9-8355E04EB2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8944983" y="2684967"/>
            <a:ext cx="402011" cy="982012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EA0DCE9-7FF4-4DFE-953A-EC04DE4D0C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8640023" y="4716177"/>
            <a:ext cx="1011930" cy="69781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364FB3B5-78C7-40AD-8CA7-6D0D14C7A7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8645124" y="5583321"/>
            <a:ext cx="1001729" cy="93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872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33</Words>
  <Application>Microsoft Office PowerPoint</Application>
  <PresentationFormat>Grand écran</PresentationFormat>
  <Paragraphs>39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djiby dianka</dc:creator>
  <cp:lastModifiedBy>djiby dianka</cp:lastModifiedBy>
  <cp:revision>9</cp:revision>
  <dcterms:created xsi:type="dcterms:W3CDTF">2018-12-05T22:33:14Z</dcterms:created>
  <dcterms:modified xsi:type="dcterms:W3CDTF">2018-12-05T23:55:15Z</dcterms:modified>
</cp:coreProperties>
</file>