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eg"/>
  <Override PartName="/ppt/media/image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08EA2-FE8D-4BDF-9A54-F01F6DF7DA52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95B43-7949-49E2-8A96-160124DCE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26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23E8C-93E0-4A3B-BC13-32B00D8CC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3CB1CD-204F-4D9D-9C87-037F56C4D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33E3E0-CAD0-4B93-B28D-13AB4B34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FEF36E-7C0D-48A5-856A-7A7F3B34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949EC9-ACC9-47F5-A512-F606BB05E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76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A1376A-509A-4313-895F-975E63EE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C37AE9-3AFA-4039-AD0F-C61AFD2C7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39F630-783B-447D-99C1-C035C14E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66A531-994F-4FC8-9E07-CC5B273B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04523A-ACF1-4E98-B3C5-52AB34B3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034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FFA68-9939-4F14-8508-83CEA259F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610DEB-780A-4DF7-9F55-C8EF5E7E2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8E63E9-8BB2-4CDA-B2D6-9BC57F6B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9A305-79CD-413B-92A0-77A3636E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6C8016-5AE4-4AC5-97A8-BB5DE478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69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50021-82AC-4CBF-8161-2342EB8F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E1B2E2-A7FC-4041-BF78-B8F4D45C8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C5B9F7-3677-4D86-AF24-C1B5481CD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CF5CF6-08BF-4247-B36C-0CA53E29F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C22AAA-0C38-40FF-975C-01C9A163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EB71DF-44E3-4F99-AE32-5EF602C7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4C7B4-C92C-4478-939C-AD5360D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0F483F-C1CA-4898-A105-D566001EC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A17BCA-A76D-484A-8C3A-442C7CD4C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71D972-CC28-424E-A3BC-CE1E589649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B39E9FF-0B53-40C5-9C3A-D73B95386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891E830-98B0-4A8A-8A4C-0E2354F5D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BA5406-A3EC-4157-9BD0-17E3295A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2057A90-9223-4D88-AED7-09812E17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30A5B-2D0E-4DB3-9D37-D25731E69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8305AA-9429-4A8D-B380-65F53640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49C72C-2EF1-4A16-9F40-6D0FD2CE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706A70B-B48F-4C10-A2E7-CA295CBAB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45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2130B5C-95F4-4AC7-8271-EEDC721DE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DB3F77-72F1-4FA9-B49A-0A9890E75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EFE7A2-0AED-4A43-9D63-C4E9A999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45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A90D1-FC66-4D85-8E95-F8B8D2F9F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85A915-6431-46AF-B593-25E437E28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A383EE-AE65-4556-8EEA-8BB74A3E2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B8BE45-6B4A-4A2F-848E-78EEAF38C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77AC6A-3C79-4684-B6CE-A86EC3A5D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5C9599-1D17-4F73-8713-1D22307E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53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9AFA96-AE5F-4391-8E04-446859340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2F56F1D-E939-44A3-B47D-B0AFE4942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DF98E8-8FA6-4E77-853C-7DC596A2A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20788F-E663-42EF-B161-D49C41DFF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2CE2E3-345D-4843-A976-E845A1AC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6E47DA-A86A-4548-89BF-FD4C3511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44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0E754-5352-4751-9164-72A4FD62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4C1DEC-A3C7-42C6-8917-34551F31C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1D0F62-284F-4DD6-9779-5E441FB5D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B9F18A-C088-41E1-85C3-13ADAE4CB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32C170-FFD7-4E6C-9B30-95A4D836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9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D1DA022-361C-48F6-9A74-D6BFDCAE3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E14C27-EA45-4E0C-BC0D-E99F73F52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E9AAA-3192-4915-A206-91A7F8FFC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3D1C8C-3CE3-4A37-A0AA-3AE34A94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DEEF48-E91D-4949-9335-B2CA1EDF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21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C2C611-6A31-4967-84B7-FC565CBA7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A2A76-2CD8-4D5F-B276-21F0366E9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B1380-C573-410B-82F8-8151C98C48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107F0-912C-4B17-89F6-C3556A0DEB98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972105-1B4B-4936-92CD-19C64FEE3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72B2B0-1BB2-4F1D-940F-3339C07C5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7C27D-FB55-4744-B788-F4E9B00F8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31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6.png"/><Relationship Id="rId18" Type="http://schemas.openxmlformats.org/officeDocument/2006/relationships/hyperlink" Target="https://www.id-direct.com/spainb2c/es/product/Pa%C3%B1al-Braguita-Freelife/Pa%C3%B1al-Braguita-Freelife-Junior_270190.html" TargetMode="External"/><Relationship Id="rId3" Type="http://schemas.openxmlformats.org/officeDocument/2006/relationships/hyperlink" Target="https://pixabay.com/de/alphabet-wortbilder-k%C3%B6rper-zeichnung-1300502/" TargetMode="External"/><Relationship Id="rId7" Type="http://schemas.openxmlformats.org/officeDocument/2006/relationships/hyperlink" Target="https://pixabay.com/en/boy-round-face-head-portrait-38400/" TargetMode="External"/><Relationship Id="rId12" Type="http://schemas.openxmlformats.org/officeDocument/2006/relationships/hyperlink" Target="http://www.educol.net/coloriage-toilette-i13677.html" TargetMode="External"/><Relationship Id="rId17" Type="http://schemas.openxmlformats.org/officeDocument/2006/relationships/image" Target="../media/image8.jpg"/><Relationship Id="rId2" Type="http://schemas.openxmlformats.org/officeDocument/2006/relationships/image" Target="../media/image1.png"/><Relationship Id="rId16" Type="http://schemas.openxmlformats.org/officeDocument/2006/relationships/hyperlink" Target="http://www.educatout.com/activites/themes/les-vetements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1.wdp"/><Relationship Id="rId5" Type="http://schemas.openxmlformats.org/officeDocument/2006/relationships/hyperlink" Target="https://pixabay.com/en/nose-caucasian-skin-white-310733/" TargetMode="External"/><Relationship Id="rId15" Type="http://schemas.openxmlformats.org/officeDocument/2006/relationships/image" Target="../media/image7.jp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ohbq.info/dessin-brosse-a-cheveux.html" TargetMode="External"/><Relationship Id="rId14" Type="http://schemas.openxmlformats.org/officeDocument/2006/relationships/hyperlink" Target="https://pixabay.com/fr/brosse-%C3%A0-dents-dentifrice-hygi%C3%A8ne-30419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inscrivez-vous-main-pouce-doigt-30461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72D0912-23E9-4408-B9E2-E78F98FC2868}"/>
              </a:ext>
            </a:extLst>
          </p:cNvPr>
          <p:cNvSpPr txBox="1"/>
          <p:nvPr/>
        </p:nvSpPr>
        <p:spPr>
          <a:xfrm>
            <a:off x="3896139" y="346285"/>
            <a:ext cx="4399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Routine du matin (la toilette)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49F96A-4430-4D67-89C1-181FCE86B196}"/>
              </a:ext>
            </a:extLst>
          </p:cNvPr>
          <p:cNvSpPr/>
          <p:nvPr/>
        </p:nvSpPr>
        <p:spPr>
          <a:xfrm>
            <a:off x="3815761" y="5359676"/>
            <a:ext cx="1374789" cy="11930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505F565-A681-4355-977F-84CDD46D1AB0}"/>
              </a:ext>
            </a:extLst>
          </p:cNvPr>
          <p:cNvGrpSpPr/>
          <p:nvPr/>
        </p:nvGrpSpPr>
        <p:grpSpPr>
          <a:xfrm>
            <a:off x="1603514" y="3172618"/>
            <a:ext cx="8984971" cy="1987826"/>
            <a:chOff x="1603514" y="3440764"/>
            <a:chExt cx="8984971" cy="198782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6968D3E-0CEC-4669-805E-306B43D98983}"/>
                </a:ext>
              </a:extLst>
            </p:cNvPr>
            <p:cNvSpPr/>
            <p:nvPr/>
          </p:nvSpPr>
          <p:spPr>
            <a:xfrm>
              <a:off x="1603514" y="3440764"/>
              <a:ext cx="8984971" cy="19878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 descr="Une image contenant objet&#10;&#10;Description générée automatiquement">
              <a:extLst>
                <a:ext uri="{FF2B5EF4-FFF2-40B4-BE49-F238E27FC236}">
                  <a16:creationId xmlns:a16="http://schemas.microsoft.com/office/drawing/2014/main" id="{E8DE56E9-DEBE-4097-8988-388AD96CD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9543851" y="4023366"/>
              <a:ext cx="570400" cy="1006589"/>
            </a:xfrm>
            <a:prstGeom prst="rect">
              <a:avLst/>
            </a:prstGeom>
          </p:spPr>
        </p:pic>
        <p:sp>
          <p:nvSpPr>
            <p:cNvPr id="26" name="Flèche : droite 25">
              <a:extLst>
                <a:ext uri="{FF2B5EF4-FFF2-40B4-BE49-F238E27FC236}">
                  <a16:creationId xmlns:a16="http://schemas.microsoft.com/office/drawing/2014/main" id="{108E4EE9-7E46-4C7A-A0CB-0DA8E4B757AD}"/>
                </a:ext>
              </a:extLst>
            </p:cNvPr>
            <p:cNvSpPr/>
            <p:nvPr/>
          </p:nvSpPr>
          <p:spPr>
            <a:xfrm flipH="1">
              <a:off x="8713523" y="4434675"/>
              <a:ext cx="410818" cy="22528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8" name="Image 27" descr="Une image contenant objet&#10;&#10;Description générée automatiquement">
              <a:extLst>
                <a:ext uri="{FF2B5EF4-FFF2-40B4-BE49-F238E27FC236}">
                  <a16:creationId xmlns:a16="http://schemas.microsoft.com/office/drawing/2014/main" id="{817E4BC1-5D3A-4976-88B4-62592E278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7446600" y="4044023"/>
              <a:ext cx="792689" cy="1006589"/>
            </a:xfrm>
            <a:prstGeom prst="rect">
              <a:avLst/>
            </a:prstGeom>
          </p:spPr>
        </p:pic>
        <p:sp>
          <p:nvSpPr>
            <p:cNvPr id="29" name="Flèche : droite 28">
              <a:extLst>
                <a:ext uri="{FF2B5EF4-FFF2-40B4-BE49-F238E27FC236}">
                  <a16:creationId xmlns:a16="http://schemas.microsoft.com/office/drawing/2014/main" id="{FDB0472A-5DA7-4F37-A8AE-35419FF3F5D3}"/>
                </a:ext>
              </a:extLst>
            </p:cNvPr>
            <p:cNvSpPr/>
            <p:nvPr/>
          </p:nvSpPr>
          <p:spPr>
            <a:xfrm flipH="1">
              <a:off x="6444776" y="4414016"/>
              <a:ext cx="410818" cy="22528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990D4B7-66C5-4CAB-A4B4-8E558A22C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4019125" y="3774356"/>
              <a:ext cx="2006141" cy="1504606"/>
            </a:xfrm>
            <a:prstGeom prst="rect">
              <a:avLst/>
            </a:prstGeom>
          </p:spPr>
        </p:pic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CF69CD93-1088-400D-95CD-B0DC5391B1A5}"/>
                </a:ext>
              </a:extLst>
            </p:cNvPr>
            <p:cNvSpPr/>
            <p:nvPr/>
          </p:nvSpPr>
          <p:spPr>
            <a:xfrm flipH="1">
              <a:off x="3188797" y="4434675"/>
              <a:ext cx="410818" cy="22528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1454C693-133B-48D9-8A17-56F285DA37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rcRect l="4763" r="9916"/>
            <a:stretch/>
          </p:blipFill>
          <p:spPr>
            <a:xfrm>
              <a:off x="1767463" y="3906780"/>
              <a:ext cx="1307041" cy="1200006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FD5DB57-85EB-4844-BEA5-B994999F9F1A}"/>
              </a:ext>
            </a:extLst>
          </p:cNvPr>
          <p:cNvGrpSpPr/>
          <p:nvPr/>
        </p:nvGrpSpPr>
        <p:grpSpPr>
          <a:xfrm>
            <a:off x="1603514" y="1007182"/>
            <a:ext cx="8984971" cy="1987826"/>
            <a:chOff x="1603514" y="1136374"/>
            <a:chExt cx="8984971" cy="198782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FD5E5D-6EC9-4C36-BDCA-6F80BC70ABDE}"/>
                </a:ext>
              </a:extLst>
            </p:cNvPr>
            <p:cNvSpPr/>
            <p:nvPr/>
          </p:nvSpPr>
          <p:spPr>
            <a:xfrm>
              <a:off x="1603514" y="1136374"/>
              <a:ext cx="2517913" cy="19878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342309-F45A-4542-B6FC-A4C64777C6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 l="13309"/>
            <a:stretch/>
          </p:blipFill>
          <p:spPr>
            <a:xfrm>
              <a:off x="1722783" y="1341643"/>
              <a:ext cx="1243010" cy="101393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5A4122-6A33-4039-910D-0D2DE3B6E1FF}"/>
                </a:ext>
              </a:extLst>
            </p:cNvPr>
            <p:cNvSpPr/>
            <p:nvPr/>
          </p:nvSpPr>
          <p:spPr>
            <a:xfrm>
              <a:off x="4837044" y="1136374"/>
              <a:ext cx="2517913" cy="19878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D1640D43-B315-42E5-9C73-22AFA424165D}"/>
                </a:ext>
              </a:extLst>
            </p:cNvPr>
            <p:cNvSpPr/>
            <p:nvPr/>
          </p:nvSpPr>
          <p:spPr>
            <a:xfrm>
              <a:off x="4306957" y="2130287"/>
              <a:ext cx="410818" cy="22528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F5B99FB-2D7F-4171-BE77-8B43B6EB7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4"/>
                </a:ext>
              </a:extLst>
            </a:blip>
            <a:stretch>
              <a:fillRect/>
            </a:stretch>
          </p:blipFill>
          <p:spPr>
            <a:xfrm>
              <a:off x="4805362" y="1273037"/>
              <a:ext cx="2581275" cy="1714500"/>
            </a:xfrm>
            <a:prstGeom prst="rect">
              <a:avLst/>
            </a:prstGeom>
          </p:spPr>
        </p:pic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66052E49-7CE4-43C0-81DE-5D42D6B07853}"/>
                </a:ext>
              </a:extLst>
            </p:cNvPr>
            <p:cNvSpPr/>
            <p:nvPr/>
          </p:nvSpPr>
          <p:spPr>
            <a:xfrm>
              <a:off x="7470186" y="2130287"/>
              <a:ext cx="410818" cy="22528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BF71AA-5886-4816-8E2D-819359A02FAB}"/>
                </a:ext>
              </a:extLst>
            </p:cNvPr>
            <p:cNvSpPr/>
            <p:nvPr/>
          </p:nvSpPr>
          <p:spPr>
            <a:xfrm>
              <a:off x="8070572" y="1136374"/>
              <a:ext cx="2517913" cy="19878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9F8365F-BD3E-4032-95DA-E6CDA3D0B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tretch>
              <a:fillRect/>
            </a:stretch>
          </p:blipFill>
          <p:spPr>
            <a:xfrm>
              <a:off x="8469793" y="1414237"/>
              <a:ext cx="1905000" cy="1600200"/>
            </a:xfrm>
            <a:prstGeom prst="rect">
              <a:avLst/>
            </a:prstGeom>
          </p:spPr>
        </p:pic>
        <p:pic>
          <p:nvPicPr>
            <p:cNvPr id="39" name="Image 38" descr="Une image contenant intérieur, table, assis&#10;&#10;Description générée automatiquement">
              <a:extLst>
                <a:ext uri="{FF2B5EF4-FFF2-40B4-BE49-F238E27FC236}">
                  <a16:creationId xmlns:a16="http://schemas.microsoft.com/office/drawing/2014/main" id="{3CBB9C4F-EB22-4982-9B3E-E5E993D3A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8"/>
                </a:ext>
              </a:extLst>
            </a:blip>
            <a:stretch>
              <a:fillRect/>
            </a:stretch>
          </p:blipFill>
          <p:spPr>
            <a:xfrm>
              <a:off x="2797624" y="1806257"/>
              <a:ext cx="1243010" cy="1243010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E87BEFB-2F00-46E8-85F2-FDAAB5E08A2D}"/>
              </a:ext>
            </a:extLst>
          </p:cNvPr>
          <p:cNvSpPr/>
          <p:nvPr/>
        </p:nvSpPr>
        <p:spPr>
          <a:xfrm>
            <a:off x="6988199" y="5359676"/>
            <a:ext cx="1374789" cy="11930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3520F87-E69D-4FF4-BDFA-C06AF5828FD2}"/>
              </a:ext>
            </a:extLst>
          </p:cNvPr>
          <p:cNvSpPr txBox="1"/>
          <p:nvPr/>
        </p:nvSpPr>
        <p:spPr>
          <a:xfrm>
            <a:off x="3984049" y="5737348"/>
            <a:ext cx="106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PRENOM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EDC944-D356-4AB4-AE46-8449DE19CD87}"/>
              </a:ext>
            </a:extLst>
          </p:cNvPr>
          <p:cNvSpPr txBox="1"/>
          <p:nvPr/>
        </p:nvSpPr>
        <p:spPr>
          <a:xfrm>
            <a:off x="7142467" y="5771526"/>
            <a:ext cx="106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PRENOM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1C0F53-152D-4B5F-867E-BF8CD59954CE}"/>
              </a:ext>
            </a:extLst>
          </p:cNvPr>
          <p:cNvSpPr txBox="1"/>
          <p:nvPr/>
        </p:nvSpPr>
        <p:spPr>
          <a:xfrm rot="16200000">
            <a:off x="8340410" y="3281981"/>
            <a:ext cx="6781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www.mavietrepidantedemaman.com</a:t>
            </a:r>
          </a:p>
        </p:txBody>
      </p:sp>
    </p:spTree>
    <p:extLst>
      <p:ext uri="{BB962C8B-B14F-4D97-AF65-F5344CB8AC3E}">
        <p14:creationId xmlns:p14="http://schemas.microsoft.com/office/powerpoint/2010/main" val="296057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C85EBB-08BC-41D1-8DC9-F49E97E9C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8156"/>
          <a:stretch/>
        </p:blipFill>
        <p:spPr>
          <a:xfrm>
            <a:off x="2015572" y="866072"/>
            <a:ext cx="689317" cy="9150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B1880-8301-40F0-B81E-AB6B713FB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8156"/>
          <a:stretch/>
        </p:blipFill>
        <p:spPr>
          <a:xfrm rot="10800000">
            <a:off x="6941334" y="986678"/>
            <a:ext cx="689317" cy="9150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7593E9-8A7D-4F45-9218-AC003EC8DC3A}"/>
              </a:ext>
            </a:extLst>
          </p:cNvPr>
          <p:cNvSpPr txBox="1"/>
          <p:nvPr/>
        </p:nvSpPr>
        <p:spPr>
          <a:xfrm rot="16200000">
            <a:off x="8340410" y="3281981"/>
            <a:ext cx="6781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www.mavietrepidantedemaman.com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9A45EC7-A7F7-46D9-B694-283F4058ED38}"/>
              </a:ext>
            </a:extLst>
          </p:cNvPr>
          <p:cNvSpPr/>
          <p:nvPr/>
        </p:nvSpPr>
        <p:spPr>
          <a:xfrm>
            <a:off x="3644434" y="866072"/>
            <a:ext cx="972000" cy="97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A44558E-D724-48E3-8691-D5566B2C6099}"/>
              </a:ext>
            </a:extLst>
          </p:cNvPr>
          <p:cNvSpPr/>
          <p:nvPr/>
        </p:nvSpPr>
        <p:spPr>
          <a:xfrm>
            <a:off x="5292884" y="886297"/>
            <a:ext cx="972000" cy="97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3183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</Words>
  <Application>Microsoft Office PowerPoint</Application>
  <PresentationFormat>Grand écran</PresentationFormat>
  <Paragraphs>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djiby dianka</dc:creator>
  <cp:lastModifiedBy>djiby dianka</cp:lastModifiedBy>
  <cp:revision>12</cp:revision>
  <dcterms:created xsi:type="dcterms:W3CDTF">2019-08-18T22:55:02Z</dcterms:created>
  <dcterms:modified xsi:type="dcterms:W3CDTF">2019-08-19T21:03:06Z</dcterms:modified>
</cp:coreProperties>
</file>